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5" r:id="rId3"/>
    <p:sldId id="266" r:id="rId4"/>
    <p:sldId id="267" r:id="rId5"/>
    <p:sldId id="268" r:id="rId6"/>
    <p:sldId id="269" r:id="rId7"/>
    <p:sldId id="270" r:id="rId8"/>
    <p:sldId id="278" r:id="rId9"/>
    <p:sldId id="271" r:id="rId10"/>
    <p:sldId id="272" r:id="rId11"/>
    <p:sldId id="273" r:id="rId12"/>
    <p:sldId id="274" r:id="rId13"/>
    <p:sldId id="275" r:id="rId14"/>
    <p:sldId id="276" r:id="rId15"/>
    <p:sldId id="277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5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7F1251-FB54-5C4D-B903-E58B3816F472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 TEMPS LIBRE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UNITE 5 :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Espaces</a:t>
            </a: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Expressions avec faire?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/>
          <a:lstStyle/>
          <a:p>
            <a:r>
              <a:rPr lang="en-US" dirty="0" smtClean="0"/>
              <a:t>7 </a:t>
            </a:r>
            <a:r>
              <a:rPr lang="en-US" dirty="0" smtClean="0"/>
              <a:t>. LE TEMPS LIBRE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112" y="2616708"/>
            <a:ext cx="6400800" cy="966216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To go skiing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64971" y="3907971"/>
            <a:ext cx="29101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Faire du ski</a:t>
            </a:r>
            <a:endParaRPr lang="en-US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/>
          <a:lstStyle/>
          <a:p>
            <a:r>
              <a:rPr lang="en-US" dirty="0" smtClean="0"/>
              <a:t>8 </a:t>
            </a:r>
            <a:r>
              <a:rPr lang="en-US" dirty="0" smtClean="0"/>
              <a:t>. LE TEMPS LIBRE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112" y="2616708"/>
            <a:ext cx="6400800" cy="966216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To pay attention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64971" y="3907971"/>
            <a:ext cx="29101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Faire attention</a:t>
            </a:r>
            <a:endParaRPr lang="en-US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/>
          <a:lstStyle/>
          <a:p>
            <a:r>
              <a:rPr lang="en-US" dirty="0" smtClean="0"/>
              <a:t>9 </a:t>
            </a:r>
            <a:r>
              <a:rPr lang="en-US" dirty="0" smtClean="0"/>
              <a:t>. LE TEMPS LIBRE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112" y="2616708"/>
            <a:ext cx="6400800" cy="966216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To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go for a drive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76400" y="3907971"/>
            <a:ext cx="5620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Faire un </a:t>
            </a:r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tour en </a:t>
            </a:r>
            <a:r>
              <a:rPr lang="en-US" sz="4000" b="1" dirty="0" err="1" smtClean="0">
                <a:solidFill>
                  <a:schemeClr val="accent6">
                    <a:lumMod val="50000"/>
                  </a:schemeClr>
                </a:solidFill>
              </a:rPr>
              <a:t>voiture</a:t>
            </a:r>
            <a:endParaRPr lang="en-US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/>
          <a:lstStyle/>
          <a:p>
            <a:r>
              <a:rPr lang="en-US" dirty="0" smtClean="0"/>
              <a:t>10 </a:t>
            </a:r>
            <a:r>
              <a:rPr lang="en-US" dirty="0" smtClean="0"/>
              <a:t>. LE TEMPS LIBRE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112" y="2616708"/>
            <a:ext cx="6400800" cy="966216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To do sport- aerobics – to work out 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62546" y="3907971"/>
            <a:ext cx="56343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Faire du sport – de </a:t>
            </a:r>
            <a:r>
              <a:rPr lang="en-US" sz="4000" b="1" dirty="0" err="1" smtClean="0">
                <a:solidFill>
                  <a:schemeClr val="accent6">
                    <a:lumMod val="50000"/>
                  </a:schemeClr>
                </a:solidFill>
              </a:rPr>
              <a:t>l’a</a:t>
            </a:r>
            <a:r>
              <a:rPr lang="en-US" sz="4000" b="1" dirty="0" err="1" smtClean="0">
                <a:solidFill>
                  <a:schemeClr val="accent6">
                    <a:lumMod val="50000"/>
                  </a:schemeClr>
                </a:solidFill>
              </a:rPr>
              <a:t>érobic</a:t>
            </a:r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 – de la gym</a:t>
            </a:r>
            <a:endParaRPr lang="en-US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/>
          <a:lstStyle/>
          <a:p>
            <a:r>
              <a:rPr lang="en-US" dirty="0" smtClean="0"/>
              <a:t>12 </a:t>
            </a:r>
            <a:r>
              <a:rPr lang="en-US" dirty="0" smtClean="0"/>
              <a:t>. LE TEMPS LIBRE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112" y="2616708"/>
            <a:ext cx="6400800" cy="966216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To cook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64971" y="3907971"/>
            <a:ext cx="43285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Faire </a:t>
            </a:r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la cuisine </a:t>
            </a:r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en-US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/>
          <a:lstStyle/>
          <a:p>
            <a:r>
              <a:rPr lang="en-US" dirty="0" smtClean="0"/>
              <a:t>LE TEMPS LIBRE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656114" y="3080657"/>
            <a:ext cx="3701143" cy="1752600"/>
          </a:xfrm>
        </p:spPr>
        <p:txBody>
          <a:bodyPr>
            <a:normAutofit/>
          </a:bodyPr>
          <a:lstStyle/>
          <a:p>
            <a:r>
              <a:rPr lang="en-US" sz="6600" dirty="0" smtClean="0"/>
              <a:t>La fin </a:t>
            </a:r>
            <a:endParaRPr lang="en-US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/>
          <a:lstStyle/>
          <a:p>
            <a:r>
              <a:rPr lang="en-US" dirty="0" smtClean="0"/>
              <a:t>LE TEMPS LIBRE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112" y="2133600"/>
            <a:ext cx="6400800" cy="1752600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Pictionnary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:</a:t>
            </a:r>
          </a:p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One partner face the board </a:t>
            </a:r>
          </a:p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Read the expressions</a:t>
            </a:r>
          </a:p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Draw what it is</a:t>
            </a:r>
          </a:p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The other partner need to write what the expression mean</a:t>
            </a:r>
          </a:p>
          <a:p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/>
          <a:lstStyle/>
          <a:p>
            <a:r>
              <a:rPr lang="en-US" dirty="0" smtClean="0"/>
              <a:t> 1. LE TEMPS LIBRE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112" y="2133600"/>
            <a:ext cx="6400800" cy="966216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To meet somebody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68695" y="3769567"/>
            <a:ext cx="54282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Faire la </a:t>
            </a:r>
            <a:r>
              <a:rPr lang="en-US" sz="4000" b="1" dirty="0" err="1" smtClean="0">
                <a:solidFill>
                  <a:schemeClr val="accent6">
                    <a:lumMod val="50000"/>
                  </a:schemeClr>
                </a:solidFill>
              </a:rPr>
              <a:t>connaissance</a:t>
            </a:r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 de </a:t>
            </a:r>
            <a:endParaRPr lang="en-US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/>
          <a:lstStyle/>
          <a:p>
            <a:r>
              <a:rPr lang="en-US" dirty="0" smtClean="0"/>
              <a:t>2. LE TEMPS LIBRE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112" y="2133600"/>
            <a:ext cx="6400800" cy="966216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To go for a walk, a hike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68695" y="3769566"/>
            <a:ext cx="71027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Faire </a:t>
            </a:r>
            <a:r>
              <a:rPr lang="en-US" sz="4000" b="1" dirty="0" err="1" smtClean="0">
                <a:solidFill>
                  <a:schemeClr val="accent6">
                    <a:lumMod val="50000"/>
                  </a:schemeClr>
                </a:solidFill>
              </a:rPr>
              <a:t>une</a:t>
            </a:r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4000" b="1" dirty="0" err="1" smtClean="0">
                <a:solidFill>
                  <a:schemeClr val="accent6">
                    <a:lumMod val="50000"/>
                  </a:schemeClr>
                </a:solidFill>
              </a:rPr>
              <a:t>randonnée</a:t>
            </a:r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 / </a:t>
            </a:r>
            <a:r>
              <a:rPr lang="en-US" sz="4000" b="1" dirty="0" err="1" smtClean="0">
                <a:solidFill>
                  <a:schemeClr val="accent6">
                    <a:lumMod val="50000"/>
                  </a:schemeClr>
                </a:solidFill>
              </a:rPr>
              <a:t>une</a:t>
            </a:r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 promenade</a:t>
            </a:r>
            <a:endParaRPr lang="en-US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/>
          <a:lstStyle/>
          <a:p>
            <a:r>
              <a:rPr lang="en-US" dirty="0" smtClean="0"/>
              <a:t>3. LE TEMPS LIBRE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112" y="2133600"/>
            <a:ext cx="6400800" cy="966216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To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go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camping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68695" y="3769566"/>
            <a:ext cx="54282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Faire du camping</a:t>
            </a:r>
            <a:endParaRPr lang="en-US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/>
          <a:lstStyle/>
          <a:p>
            <a:r>
              <a:rPr lang="en-US" dirty="0" smtClean="0"/>
              <a:t>4. LE TEMPS LIBRE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112" y="2438400"/>
            <a:ext cx="6400800" cy="966216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To go bike riding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54086" y="3769566"/>
            <a:ext cx="29863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Faire du </a:t>
            </a:r>
            <a:r>
              <a:rPr lang="en-US" sz="4000" b="1" dirty="0" err="1" smtClean="0">
                <a:solidFill>
                  <a:schemeClr val="accent6">
                    <a:lumMod val="50000"/>
                  </a:schemeClr>
                </a:solidFill>
              </a:rPr>
              <a:t>vélo</a:t>
            </a:r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en-US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/>
          <a:lstStyle/>
          <a:p>
            <a:r>
              <a:rPr lang="en-US" dirty="0" smtClean="0"/>
              <a:t>5 . LE TEMPS LIBRE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112" y="2133600"/>
            <a:ext cx="6400800" cy="966216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To go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horseback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riding 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68695" y="3769566"/>
            <a:ext cx="54282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Faire du cheval – de </a:t>
            </a:r>
            <a:r>
              <a:rPr lang="en-US" sz="4000" b="1" dirty="0" err="1" smtClean="0">
                <a:solidFill>
                  <a:schemeClr val="accent6">
                    <a:lumMod val="50000"/>
                  </a:schemeClr>
                </a:solidFill>
              </a:rPr>
              <a:t>l’équitation</a:t>
            </a:r>
            <a:endParaRPr lang="en-US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/>
          <a:lstStyle/>
          <a:p>
            <a:r>
              <a:rPr lang="en-US" dirty="0" smtClean="0"/>
              <a:t>6 </a:t>
            </a:r>
            <a:r>
              <a:rPr lang="en-US" dirty="0" smtClean="0"/>
              <a:t>. LE TEMPS LIBRE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466109"/>
            <a:ext cx="6611112" cy="775855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To go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windsurfing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68695" y="3769566"/>
            <a:ext cx="54282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Faire </a:t>
            </a:r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de la </a:t>
            </a:r>
            <a:r>
              <a:rPr lang="en-US" sz="4000" b="1" dirty="0" err="1" smtClean="0">
                <a:solidFill>
                  <a:schemeClr val="accent6">
                    <a:lumMod val="50000"/>
                  </a:schemeClr>
                </a:solidFill>
              </a:rPr>
              <a:t>planche</a:t>
            </a:r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 à voile</a:t>
            </a:r>
            <a:endParaRPr lang="en-US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/>
          <a:lstStyle/>
          <a:p>
            <a:r>
              <a:rPr lang="en-US" dirty="0" smtClean="0"/>
              <a:t>0. LE TEMPS LIBRE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380359"/>
            <a:ext cx="4833257" cy="966216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Changer de 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rôle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204</Words>
  <Application>Microsoft Office PowerPoint</Application>
  <PresentationFormat>On-screen Show (4:3)</PresentationFormat>
  <Paragraphs>46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LE TEMPS LIBRE</vt:lpstr>
      <vt:lpstr>LE TEMPS LIBRE</vt:lpstr>
      <vt:lpstr> 1. LE TEMPS LIBRE</vt:lpstr>
      <vt:lpstr>2. LE TEMPS LIBRE</vt:lpstr>
      <vt:lpstr>3. LE TEMPS LIBRE</vt:lpstr>
      <vt:lpstr>4. LE TEMPS LIBRE</vt:lpstr>
      <vt:lpstr>5 . LE TEMPS LIBRE</vt:lpstr>
      <vt:lpstr>6 . LE TEMPS LIBRE</vt:lpstr>
      <vt:lpstr>0. LE TEMPS LIBRE</vt:lpstr>
      <vt:lpstr>7 . LE TEMPS LIBRE</vt:lpstr>
      <vt:lpstr>8 . LE TEMPS LIBRE</vt:lpstr>
      <vt:lpstr>9 . LE TEMPS LIBRE</vt:lpstr>
      <vt:lpstr>10 . LE TEMPS LIBRE</vt:lpstr>
      <vt:lpstr>12 . LE TEMPS LIBRE</vt:lpstr>
      <vt:lpstr>LE TEMPS LIBRE</vt:lpstr>
    </vt:vector>
  </TitlesOfParts>
  <Company>Fairfield Ludlowe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TEMPS LIBRES</dc:title>
  <dc:creator>Viviane Grebert</dc:creator>
  <cp:lastModifiedBy>vgrebert</cp:lastModifiedBy>
  <cp:revision>9</cp:revision>
  <dcterms:created xsi:type="dcterms:W3CDTF">2011-09-14T20:58:10Z</dcterms:created>
  <dcterms:modified xsi:type="dcterms:W3CDTF">2011-09-26T18:21:00Z</dcterms:modified>
</cp:coreProperties>
</file>